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58" y="10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AFE87-9A76-4E03-A6A1-AD45116EA3A8}" type="datetimeFigureOut">
              <a:rPr lang="ko-KR" altLang="en-US" smtClean="0"/>
              <a:pPr/>
              <a:t>2021-05-31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EF6DA-9CC8-4BC5-9028-33398C8140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87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EF6DA-9CC8-4BC5-9028-33398C8140E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9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4195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 userDrawn="1"/>
        </p:nvSpPr>
        <p:spPr>
          <a:xfrm>
            <a:off x="439696" y="141345"/>
            <a:ext cx="87433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spc="-150">
                <a:ln w="9525">
                  <a:solidFill>
                    <a:srgbClr val="00B050">
                      <a:alpha val="0"/>
                    </a:srgbClr>
                  </a:solidFill>
                </a:ln>
                <a:solidFill>
                  <a:srgbClr val="404040"/>
                </a:solidFill>
                <a:latin typeface="나눔스퀘어라운드OTF ExtraBold"/>
                <a:ea typeface="나눔스퀘어라운드OTF ExtraBold"/>
                <a:cs typeface="나눔스퀘어라운드OTF ExtraBold"/>
                <a:sym typeface="나눔스퀘어라운드OTF ExtraBold"/>
              </a:defRPr>
            </a:pPr>
            <a:r>
              <a:rPr lang="en-US" altLang="ko-KR" sz="2000" b="1" dirty="0" smtClean="0">
                <a:latin typeface="휴먼고딕"/>
              </a:rPr>
              <a:t> 2021</a:t>
            </a:r>
            <a:r>
              <a:rPr lang="en-US" altLang="ko-KR" sz="2000" b="1" baseline="0" dirty="0" smtClean="0">
                <a:latin typeface="휴먼고딕"/>
              </a:rPr>
              <a:t> </a:t>
            </a:r>
            <a:r>
              <a:rPr lang="ko-KR" altLang="en-US" sz="2000" b="1" baseline="0" dirty="0" smtClean="0">
                <a:latin typeface="휴먼고딕"/>
              </a:rPr>
              <a:t>전공융합경진대회</a:t>
            </a:r>
            <a:r>
              <a:rPr lang="ko-KR" altLang="en-US" sz="2000" b="1" dirty="0" smtClean="0">
                <a:latin typeface="휴먼고딕"/>
              </a:rPr>
              <a:t> </a:t>
            </a:r>
            <a:r>
              <a:rPr lang="ko-KR" altLang="en-US" baseline="0" dirty="0" smtClean="0">
                <a:ln w="9525">
                  <a:solidFill>
                    <a:srgbClr val="A7A7A7"/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나눔스퀘어라운드OTF Bold"/>
              </a:rPr>
              <a:t>「</a:t>
            </a:r>
            <a:r>
              <a:rPr lang="ko-KR" altLang="en-US" baseline="0" dirty="0" smtClean="0">
                <a:ln w="9525">
                  <a:solidFill>
                    <a:srgbClr val="A7A7A7"/>
                  </a:solidFill>
                </a:ln>
                <a:solidFill>
                  <a:schemeClr val="bg1">
                    <a:lumMod val="85000"/>
                  </a:schemeClr>
                </a:solidFill>
                <a:latin typeface="나눔스퀘어라운드OTF Bold"/>
                <a:sym typeface="나눔스퀘어라운드OTF Bold"/>
              </a:rPr>
              <a:t> </a:t>
            </a:r>
            <a:r>
              <a:rPr lang="ko-KR" altLang="en-US" baseline="0" dirty="0">
                <a:ln w="9525">
                  <a:solidFill>
                    <a:srgbClr val="A7A7A7"/>
                  </a:solidFill>
                </a:ln>
                <a:solidFill>
                  <a:schemeClr val="bg1">
                    <a:lumMod val="85000"/>
                  </a:schemeClr>
                </a:solidFill>
                <a:latin typeface="나눔스퀘어라운드OTF Bold"/>
                <a:sym typeface="나눔스퀘어라운드OTF Bold"/>
              </a:rPr>
              <a:t>결과보고서</a:t>
            </a:r>
            <a:r>
              <a:rPr dirty="0">
                <a:ln w="9525">
                  <a:solidFill>
                    <a:srgbClr val="A7A7A7"/>
                  </a:solidFill>
                </a:ln>
                <a:solidFill>
                  <a:schemeClr val="bg1">
                    <a:lumMod val="85000"/>
                  </a:schemeClr>
                </a:solidFill>
                <a:latin typeface="나눔스퀘어라운드OTF Bold"/>
                <a:ea typeface="나눔스퀘어라운드OTF Bold"/>
                <a:cs typeface="나눔스퀘어라운드OTF Bold"/>
                <a:sym typeface="나눔스퀘어라운드OTF Bold"/>
              </a:rPr>
              <a:t>」</a:t>
            </a:r>
          </a:p>
        </p:txBody>
      </p:sp>
      <p:sp>
        <p:nvSpPr>
          <p:cNvPr id="8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TextBox 2"/>
          <p:cNvSpPr txBox="1"/>
          <p:nvPr userDrawn="1"/>
        </p:nvSpPr>
        <p:spPr>
          <a:xfrm>
            <a:off x="357448" y="6500484"/>
            <a:ext cx="4260850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sz="900" dirty="0" err="1">
                <a:latin typeface="맑은 고딕" pitchFamily="50" charset="-127"/>
                <a:ea typeface="맑은 고딕" pitchFamily="50" charset="-127"/>
              </a:rPr>
              <a:t>심사를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위해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양식을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꼭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지켜주시기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바라며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공란이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없도록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모두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기입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바랍니다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graphicFrame>
        <p:nvGraphicFramePr>
          <p:cNvPr id="19" name="표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88417773"/>
              </p:ext>
            </p:extLst>
          </p:nvPr>
        </p:nvGraphicFramePr>
        <p:xfrm>
          <a:off x="299782" y="1003072"/>
          <a:ext cx="5730238" cy="2367741"/>
        </p:xfrm>
        <a:graphic>
          <a:graphicData uri="http://schemas.openxmlformats.org/drawingml/2006/table">
            <a:tbl>
              <a:tblPr/>
              <a:tblGrid>
                <a:gridCol w="606828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68164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  <a:gridCol w="806334">
                  <a:extLst>
                    <a:ext uri="{9D8B030D-6E8A-4147-A177-3AD203B41FA5}">
                      <a16:colId xmlns:a16="http://schemas.microsoft.com/office/drawing/2014/main" val="609658708"/>
                    </a:ext>
                  </a:extLst>
                </a:gridCol>
                <a:gridCol w="781397">
                  <a:extLst>
                    <a:ext uri="{9D8B030D-6E8A-4147-A177-3AD203B41FA5}">
                      <a16:colId xmlns:a16="http://schemas.microsoft.com/office/drawing/2014/main" val="174250296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958711143"/>
                    </a:ext>
                  </a:extLst>
                </a:gridCol>
                <a:gridCol w="1467438">
                  <a:extLst>
                    <a:ext uri="{9D8B030D-6E8A-4147-A177-3AD203B41FA5}">
                      <a16:colId xmlns:a16="http://schemas.microsoft.com/office/drawing/2014/main" val="4075364974"/>
                    </a:ext>
                  </a:extLst>
                </a:gridCol>
                <a:gridCol w="1020837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4311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연락처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메일주소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32676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팀장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2674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휴먼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09331"/>
                  </a:ext>
                </a:extLst>
              </a:tr>
              <a:tr h="22803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ko-KR" sz="900" dirty="0" smtClean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22579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26256"/>
                  </a:ext>
                </a:extLst>
              </a:tr>
              <a:tr h="19537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96094"/>
                  </a:ext>
                </a:extLst>
              </a:tr>
              <a:tr h="248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18801"/>
                  </a:ext>
                </a:extLst>
              </a:tr>
              <a:tr h="19537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888264"/>
                  </a:ext>
                </a:extLst>
              </a:tr>
              <a:tr h="2492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519383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97079841"/>
              </p:ext>
            </p:extLst>
          </p:nvPr>
        </p:nvGraphicFramePr>
        <p:xfrm>
          <a:off x="299782" y="3824609"/>
          <a:ext cx="5730238" cy="2468126"/>
        </p:xfrm>
        <a:graphic>
          <a:graphicData uri="http://schemas.openxmlformats.org/drawingml/2006/table">
            <a:tbl>
              <a:tblPr/>
              <a:tblGrid>
                <a:gridCol w="573023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24681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 userDrawn="1"/>
        </p:nvSpPr>
        <p:spPr>
          <a:xfrm>
            <a:off x="299782" y="3501444"/>
            <a:ext cx="2846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◆ 대표 사진 </a:t>
            </a:r>
            <a:r>
              <a:rPr lang="en-US" altLang="ko-KR" sz="15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5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영상 캡처 사진</a:t>
            </a:r>
            <a:r>
              <a:rPr lang="en-US" altLang="ko-KR" sz="15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299782" y="630493"/>
            <a:ext cx="1429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◆ 기본 정보</a:t>
            </a:r>
            <a:endParaRPr lang="en-US" altLang="ko-KR" sz="15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6174148" y="633740"/>
            <a:ext cx="1429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>
                <a:latin typeface="돋움" panose="020B0600000101010101" pitchFamily="50" charset="-127"/>
                <a:ea typeface="돋움" panose="020B0600000101010101" pitchFamily="50" charset="-127"/>
              </a:rPr>
              <a:t>◆ 작품 정보</a:t>
            </a:r>
            <a:endParaRPr lang="en-US" altLang="ko-KR" sz="1500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219" y="229365"/>
            <a:ext cx="1333500" cy="3429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451" y="148402"/>
            <a:ext cx="933450" cy="504825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3285171"/>
              </p:ext>
            </p:extLst>
          </p:nvPr>
        </p:nvGraphicFramePr>
        <p:xfrm>
          <a:off x="6174148" y="1008612"/>
          <a:ext cx="5730239" cy="5284124"/>
        </p:xfrm>
        <a:graphic>
          <a:graphicData uri="http://schemas.openxmlformats.org/drawingml/2006/table">
            <a:tbl>
              <a:tblPr/>
              <a:tblGrid>
                <a:gridCol w="623455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510678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</a:tblGrid>
              <a:tr h="41752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5300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작품 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7799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문제점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9120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개선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목표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99442"/>
                  </a:ext>
                </a:extLst>
              </a:tr>
              <a:tr h="26445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활동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내용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해커톤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461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6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76148"/>
              </p:ext>
            </p:extLst>
          </p:nvPr>
        </p:nvGraphicFramePr>
        <p:xfrm>
          <a:off x="299259" y="998913"/>
          <a:ext cx="5730238" cy="2367741"/>
        </p:xfrm>
        <a:graphic>
          <a:graphicData uri="http://schemas.openxmlformats.org/drawingml/2006/table">
            <a:tbl>
              <a:tblPr/>
              <a:tblGrid>
                <a:gridCol w="606828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68164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  <a:gridCol w="806334">
                  <a:extLst>
                    <a:ext uri="{9D8B030D-6E8A-4147-A177-3AD203B41FA5}">
                      <a16:colId xmlns:a16="http://schemas.microsoft.com/office/drawing/2014/main" val="609658708"/>
                    </a:ext>
                  </a:extLst>
                </a:gridCol>
                <a:gridCol w="781397">
                  <a:extLst>
                    <a:ext uri="{9D8B030D-6E8A-4147-A177-3AD203B41FA5}">
                      <a16:colId xmlns:a16="http://schemas.microsoft.com/office/drawing/2014/main" val="174250296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958711143"/>
                    </a:ext>
                  </a:extLst>
                </a:gridCol>
                <a:gridCol w="1467438">
                  <a:extLst>
                    <a:ext uri="{9D8B030D-6E8A-4147-A177-3AD203B41FA5}">
                      <a16:colId xmlns:a16="http://schemas.microsoft.com/office/drawing/2014/main" val="4075364974"/>
                    </a:ext>
                  </a:extLst>
                </a:gridCol>
                <a:gridCol w="1020837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4311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4</a:t>
                      </a:r>
                      <a:r>
                        <a:rPr lang="ko-KR" altLang="en-US" sz="1000" b="1" kern="0" spc="0" dirty="0" smtClean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인</a:t>
                      </a:r>
                      <a:r>
                        <a:rPr lang="en-US" altLang="ko-KR" sz="1000" b="1" kern="0" spc="0" dirty="0" smtClean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r>
                        <a:rPr lang="ko-KR" altLang="en-US" sz="1000" b="1" kern="0" spc="0" dirty="0" smtClean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</a:t>
                      </a:r>
                      <a:endParaRPr lang="ko-KR" altLang="en-US" sz="1000" b="1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연락처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메일주소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32676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팀장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김명수</a:t>
                      </a: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가천학과</a:t>
                      </a: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202012345</a:t>
                      </a: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 smtClean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010-0000-0000</a:t>
                      </a: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영상 대본</a:t>
                      </a:r>
                      <a:r>
                        <a:rPr lang="en-US" altLang="ko-KR" sz="900" kern="0" spc="0" dirty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작성</a:t>
                      </a:r>
                      <a:r>
                        <a:rPr lang="en-US" altLang="ko-KR" sz="900" kern="0" spc="0" dirty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및 영상 편집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2674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 smtClean="0">
                          <a:solidFill>
                            <a:srgbClr val="0000FF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artechne@gachon.ac.kr</a:t>
                      </a: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휴먼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09331"/>
                  </a:ext>
                </a:extLst>
              </a:tr>
              <a:tr h="22803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ko-KR" sz="900" dirty="0" smtClean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22579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26256"/>
                  </a:ext>
                </a:extLst>
              </a:tr>
              <a:tr h="19537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96094"/>
                  </a:ext>
                </a:extLst>
              </a:tr>
              <a:tr h="2485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18801"/>
                  </a:ext>
                </a:extLst>
              </a:tr>
              <a:tr h="19537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888264"/>
                  </a:ext>
                </a:extLst>
              </a:tr>
              <a:tr h="2492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519383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986689"/>
              </p:ext>
            </p:extLst>
          </p:nvPr>
        </p:nvGraphicFramePr>
        <p:xfrm>
          <a:off x="299259" y="3832165"/>
          <a:ext cx="5730238" cy="2468881"/>
        </p:xfrm>
        <a:graphic>
          <a:graphicData uri="http://schemas.openxmlformats.org/drawingml/2006/table">
            <a:tbl>
              <a:tblPr/>
              <a:tblGrid>
                <a:gridCol w="573023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24688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170019"/>
              </p:ext>
            </p:extLst>
          </p:nvPr>
        </p:nvGraphicFramePr>
        <p:xfrm>
          <a:off x="6174148" y="1008612"/>
          <a:ext cx="5730239" cy="5284124"/>
        </p:xfrm>
        <a:graphic>
          <a:graphicData uri="http://schemas.openxmlformats.org/drawingml/2006/table">
            <a:tbl>
              <a:tblPr/>
              <a:tblGrid>
                <a:gridCol w="623455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510678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</a:tblGrid>
              <a:tr h="41752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5300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작품 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7799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문제점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9120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개선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목표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99442"/>
                  </a:ext>
                </a:extLst>
              </a:tr>
              <a:tr h="26445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활동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내용</a:t>
                      </a: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해커톤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b="1" kern="0" spc="0" dirty="0" smtClean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4612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54761" y="2354837"/>
            <a:ext cx="46228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 smtClean="0"/>
              <a:t>* </a:t>
            </a:r>
            <a:r>
              <a:rPr lang="ko-KR" altLang="en-US" sz="1200" dirty="0" smtClean="0"/>
              <a:t>결과보고서 제출 시 </a:t>
            </a:r>
            <a:r>
              <a:rPr lang="en-US" altLang="ko-KR" sz="1200" dirty="0" err="1" smtClean="0"/>
              <a:t>ppt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원본 파일로 제출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(</a:t>
            </a:r>
            <a:r>
              <a:rPr lang="en-US" altLang="ko-KR" sz="1200" dirty="0" err="1" smtClean="0"/>
              <a:t>ppt.show</a:t>
            </a:r>
            <a:r>
              <a:rPr lang="en-US" altLang="ko-KR" sz="1200" dirty="0" smtClean="0"/>
              <a:t>, word, pdf </a:t>
            </a:r>
            <a:r>
              <a:rPr lang="ko-KR" altLang="en-US" sz="1200" dirty="0" smtClean="0"/>
              <a:t>변환 금지</a:t>
            </a:r>
            <a:r>
              <a:rPr lang="en-US" altLang="ko-KR" sz="1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*</a:t>
            </a:r>
            <a:r>
              <a:rPr lang="ko-KR" altLang="en-US" sz="1200" dirty="0"/>
              <a:t> </a:t>
            </a:r>
            <a:r>
              <a:rPr lang="ko-KR" altLang="en-US" sz="1200" dirty="0" smtClean="0"/>
              <a:t>파일명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팀 명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팀장명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으로 통일 </a:t>
            </a:r>
            <a:endParaRPr lang="en-US" altLang="ko-KR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 smtClean="0"/>
              <a:t>온라인 심사가 용이하도록 적절한 글자크기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간격으로 작성</a:t>
            </a:r>
            <a:endParaRPr lang="en-US" altLang="ko-KR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 smtClean="0"/>
              <a:t>본 </a:t>
            </a:r>
            <a:r>
              <a:rPr lang="ko-KR" altLang="en-US" sz="1200" dirty="0" smtClean="0"/>
              <a:t>안내 문구는 삭제 후 제출</a:t>
            </a:r>
            <a:endParaRPr lang="en-US" altLang="ko-KR" sz="1200" dirty="0" smtClean="0"/>
          </a:p>
        </p:txBody>
      </p:sp>
    </p:spTree>
    <p:extLst>
      <p:ext uri="{BB962C8B-B14F-4D97-AF65-F5344CB8AC3E}">
        <p14:creationId xmlns:p14="http://schemas.microsoft.com/office/powerpoint/2010/main" val="2422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84</Words>
  <Application>Microsoft Office PowerPoint</Application>
  <PresentationFormat>와이드스크린</PresentationFormat>
  <Paragraphs>32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나눔스퀘어라운드OTF Bold</vt:lpstr>
      <vt:lpstr>나눔스퀘어라운드OTF ExtraBold</vt:lpstr>
      <vt:lpstr>돋움</vt:lpstr>
      <vt:lpstr>맑은 고딕</vt:lpstr>
      <vt:lpstr>휴먼고딕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Windows User</cp:lastModifiedBy>
  <cp:revision>53</cp:revision>
  <dcterms:created xsi:type="dcterms:W3CDTF">2020-04-03T04:41:56Z</dcterms:created>
  <dcterms:modified xsi:type="dcterms:W3CDTF">2021-05-31T01:58:52Z</dcterms:modified>
</cp:coreProperties>
</file>