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5D1"/>
    <a:srgbClr val="0000CC"/>
    <a:srgbClr val="5181BE"/>
    <a:srgbClr val="00449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576" y="1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FE87-9A76-4E03-A6A1-AD45116EA3A8}" type="datetimeFigureOut">
              <a:rPr lang="ko-KR" altLang="en-US" smtClean="0"/>
              <a:pPr/>
              <a:t>2022-05-27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EF6DA-9CC8-4BC5-9028-33398C8140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87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EF6DA-9CC8-4BC5-9028-33398C8140E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33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1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74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439696" y="141345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en-US" altLang="ko-KR" sz="2000" b="1" dirty="0">
                <a:latin typeface="휴먼고딕"/>
              </a:rPr>
              <a:t> 2022</a:t>
            </a:r>
            <a:r>
              <a:rPr lang="en-US" altLang="ko-KR" sz="2000" b="1" baseline="0" dirty="0">
                <a:latin typeface="휴먼고딕"/>
              </a:rPr>
              <a:t> </a:t>
            </a:r>
            <a:r>
              <a:rPr lang="ko-KR" altLang="en-US" sz="2000" b="1" baseline="0" dirty="0">
                <a:latin typeface="휴먼고딕"/>
              </a:rPr>
              <a:t>전공 융합 경진대회</a:t>
            </a:r>
            <a:r>
              <a:rPr lang="ko-KR" altLang="en-US" sz="2000" b="1" dirty="0">
                <a:latin typeface="휴먼고딕"/>
              </a:rPr>
              <a:t> </a:t>
            </a:r>
            <a:r>
              <a:rPr lang="ko-KR" altLang="en-US" b="1" baseline="0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sym typeface="나눔스퀘어라운드OTF Bold"/>
              </a:rPr>
              <a:t>「</a:t>
            </a:r>
            <a:r>
              <a:rPr lang="ko-KR" altLang="en-US" b="1" baseline="0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나눔스퀘어라운드OTF Bold"/>
                <a:sym typeface="나눔스퀘어라운드OTF Bold"/>
              </a:rPr>
              <a:t>결과보고서</a:t>
            </a:r>
            <a:r>
              <a:rPr b="1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나눔스퀘어라운드OTF Bold"/>
                <a:ea typeface="나눔스퀘어라운드OTF Bold"/>
                <a:cs typeface="나눔스퀘어라운드OTF Bold"/>
                <a:sym typeface="나눔스퀘어라운드OTF Bold"/>
              </a:rPr>
              <a:t>」</a:t>
            </a:r>
          </a:p>
        </p:txBody>
      </p:sp>
      <p:sp>
        <p:nvSpPr>
          <p:cNvPr id="8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TextBox 2"/>
          <p:cNvSpPr txBox="1"/>
          <p:nvPr userDrawn="1"/>
        </p:nvSpPr>
        <p:spPr>
          <a:xfrm>
            <a:off x="357447" y="6500484"/>
            <a:ext cx="11546939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sz="900" dirty="0" err="1">
                <a:latin typeface="맑은 고딕" pitchFamily="50" charset="-127"/>
                <a:ea typeface="맑은 고딕" pitchFamily="50" charset="-127"/>
              </a:rPr>
              <a:t>심사를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위해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양식을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꼭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지켜주시기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바라며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공란이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없도록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모두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기입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바랍니다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sz="900" dirty="0">
                <a:latin typeface="맑은 고딕" pitchFamily="50" charset="-127"/>
                <a:ea typeface="맑은 고딕" pitchFamily="50" charset="-127"/>
              </a:rPr>
              <a:t>  /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대표 사진 및 활동 내용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아이디어톤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 err="1">
                <a:latin typeface="맑은 고딕" pitchFamily="50" charset="-127"/>
                <a:ea typeface="맑은 고딕" pitchFamily="50" charset="-127"/>
              </a:rPr>
              <a:t>해커톤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기획의도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등 작품 정보 설명에 대한 추가 페이지는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쪽 이내로 가능합니다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. </a:t>
            </a:r>
            <a:endParaRPr sz="9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51076073"/>
              </p:ext>
            </p:extLst>
          </p:nvPr>
        </p:nvGraphicFramePr>
        <p:xfrm>
          <a:off x="299782" y="1003076"/>
          <a:ext cx="5730238" cy="2452116"/>
        </p:xfrm>
        <a:graphic>
          <a:graphicData uri="http://schemas.openxmlformats.org/drawingml/2006/table">
            <a:tbl>
              <a:tblPr/>
              <a:tblGrid>
                <a:gridCol w="516964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3031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947528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17030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15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총</a:t>
                      </a:r>
                      <a:r>
                        <a:rPr lang="en-US" altLang="ko-KR" sz="900" b="1" kern="0" spc="-15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        )</a:t>
                      </a:r>
                      <a:r>
                        <a:rPr lang="ko-KR" altLang="en-US" sz="900" b="1" kern="0" spc="-15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연락처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핸드폰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170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e-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 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52916"/>
                  </a:ext>
                </a:extLst>
              </a:tr>
              <a:tr h="1563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</a:t>
                      </a:r>
                      <a:r>
                        <a:rPr lang="ko-KR" altLang="en-US" sz="800" b="1" kern="0" spc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 </a:t>
                      </a:r>
                      <a:r>
                        <a:rPr lang="ko-KR" altLang="en-US" sz="1000" b="1" kern="0" spc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장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156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15956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ko-KR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156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563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156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68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3557"/>
                  </a:ext>
                </a:extLst>
              </a:tr>
              <a:tr h="1550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589186"/>
                  </a:ext>
                </a:extLst>
              </a:tr>
              <a:tr h="1550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4111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857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99077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97079841"/>
              </p:ext>
            </p:extLst>
          </p:nvPr>
        </p:nvGraphicFramePr>
        <p:xfrm>
          <a:off x="299782" y="3824609"/>
          <a:ext cx="5730238" cy="2468126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1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 userDrawn="1"/>
        </p:nvSpPr>
        <p:spPr>
          <a:xfrm>
            <a:off x="299782" y="3501444"/>
            <a:ext cx="2846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대표 사진 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영상 캡처 사진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299782" y="630493"/>
            <a:ext cx="1429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기본 정보</a:t>
            </a:r>
            <a:endParaRPr lang="en-US" altLang="ko-KR" sz="15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6174148" y="633740"/>
            <a:ext cx="1429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작품 정보</a:t>
            </a:r>
            <a:endParaRPr lang="en-US" altLang="ko-KR" sz="15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219" y="229365"/>
            <a:ext cx="133350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719" y="103660"/>
            <a:ext cx="1016182" cy="549568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55297738"/>
              </p:ext>
            </p:extLst>
          </p:nvPr>
        </p:nvGraphicFramePr>
        <p:xfrm>
          <a:off x="6174148" y="1008612"/>
          <a:ext cx="5730239" cy="5284124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175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5300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7799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120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 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문제해결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6445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439696" y="141345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en-US" altLang="ko-KR" sz="2000" b="1" dirty="0">
                <a:latin typeface="휴먼고딕"/>
              </a:rPr>
              <a:t> 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[</a:t>
            </a: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별첨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] </a:t>
            </a:r>
            <a:r>
              <a:rPr lang="en-US" altLang="ko-KR" sz="2000" b="1" dirty="0">
                <a:latin typeface="휴먼고딕"/>
              </a:rPr>
              <a:t> </a:t>
            </a:r>
            <a:r>
              <a:rPr lang="en-US" altLang="ko-KR" sz="1600" b="1" dirty="0">
                <a:latin typeface="휴먼고딕"/>
              </a:rPr>
              <a:t>2022</a:t>
            </a:r>
            <a:r>
              <a:rPr lang="en-US" altLang="ko-KR" sz="1600" b="1" baseline="0" dirty="0">
                <a:latin typeface="휴먼고딕"/>
              </a:rPr>
              <a:t> </a:t>
            </a:r>
            <a:r>
              <a:rPr lang="ko-KR" altLang="en-US" sz="1600" b="1" baseline="0" dirty="0">
                <a:latin typeface="휴먼고딕"/>
              </a:rPr>
              <a:t>전공 융합 경진대회</a:t>
            </a:r>
            <a:endParaRPr b="1" dirty="0">
              <a:ln w="9525">
                <a:solidFill>
                  <a:srgbClr val="A7A7A7"/>
                </a:solidFill>
              </a:ln>
              <a:solidFill>
                <a:srgbClr val="00449A"/>
              </a:solidFill>
              <a:effectLst/>
              <a:latin typeface="나눔스퀘어라운드OTF Bold"/>
              <a:ea typeface="나눔스퀘어라운드OTF Bold"/>
              <a:cs typeface="나눔스퀘어라운드OTF Bold"/>
              <a:sym typeface="나눔스퀘어라운드OTF Bold"/>
            </a:endParaRPr>
          </a:p>
        </p:txBody>
      </p:sp>
      <p:sp>
        <p:nvSpPr>
          <p:cNvPr id="8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graphicFrame>
        <p:nvGraphicFramePr>
          <p:cNvPr id="22" name="표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2113559"/>
              </p:ext>
            </p:extLst>
          </p:nvPr>
        </p:nvGraphicFramePr>
        <p:xfrm>
          <a:off x="299782" y="953658"/>
          <a:ext cx="11702828" cy="5523837"/>
        </p:xfrm>
        <a:graphic>
          <a:graphicData uri="http://schemas.openxmlformats.org/drawingml/2006/table">
            <a:tbl>
              <a:tblPr/>
              <a:tblGrid>
                <a:gridCol w="1170282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55238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 userDrawn="1"/>
        </p:nvSpPr>
        <p:spPr>
          <a:xfrm>
            <a:off x="299782" y="630493"/>
            <a:ext cx="8616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추가 작성 및 부연 설명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자유양식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219" y="229365"/>
            <a:ext cx="133350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719" y="103660"/>
            <a:ext cx="1016182" cy="549568"/>
          </a:xfrm>
          <a:prstGeom prst="rect">
            <a:avLst/>
          </a:prstGeom>
        </p:spPr>
      </p:pic>
      <p:sp>
        <p:nvSpPr>
          <p:cNvPr id="14" name="TextBox 2">
            <a:extLst>
              <a:ext uri="{FF2B5EF4-FFF2-40B4-BE49-F238E27FC236}">
                <a16:creationId xmlns:a16="http://schemas.microsoft.com/office/drawing/2014/main" id="{6C3BBC35-2D24-A076-703D-3033E5F7D31A}"/>
              </a:ext>
            </a:extLst>
          </p:cNvPr>
          <p:cNvSpPr txBox="1"/>
          <p:nvPr userDrawn="1"/>
        </p:nvSpPr>
        <p:spPr>
          <a:xfrm>
            <a:off x="357447" y="6500484"/>
            <a:ext cx="11546939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대표 사진 및 활동 내용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아이디어톤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 err="1">
                <a:latin typeface="맑은 고딕" pitchFamily="50" charset="-127"/>
                <a:ea typeface="맑은 고딕" pitchFamily="50" charset="-127"/>
              </a:rPr>
              <a:t>해커톤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기획의도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등 작품 정보 설명에 대한 추가 페이지는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쪽 이내로 가능합니다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. </a:t>
            </a:r>
            <a:endParaRPr sz="9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12D26CC5-7052-FE1A-C9AE-A5BFFC73897C}"/>
              </a:ext>
            </a:extLst>
          </p:cNvPr>
          <p:cNvSpPr txBox="1"/>
          <p:nvPr userDrawn="1"/>
        </p:nvSpPr>
        <p:spPr>
          <a:xfrm>
            <a:off x="7649254" y="335569"/>
            <a:ext cx="1500326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※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] 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필수 사항 아님</a:t>
            </a:r>
            <a:endParaRPr sz="900" dirty="0">
              <a:solidFill>
                <a:srgbClr val="5181BE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705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8F411432-4C83-85FE-463A-E8E331441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82502"/>
              </p:ext>
            </p:extLst>
          </p:nvPr>
        </p:nvGraphicFramePr>
        <p:xfrm>
          <a:off x="299782" y="1003076"/>
          <a:ext cx="5730238" cy="2452116"/>
        </p:xfrm>
        <a:graphic>
          <a:graphicData uri="http://schemas.openxmlformats.org/drawingml/2006/table">
            <a:tbl>
              <a:tblPr/>
              <a:tblGrid>
                <a:gridCol w="524971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27529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942306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1703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0" spc="-15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5</a:t>
                      </a:r>
                      <a:endParaRPr lang="ko-KR" altLang="en-US" sz="1000" b="1" kern="0" spc="-15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연락처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핸드폰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170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e-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 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52916"/>
                  </a:ext>
                </a:extLst>
              </a:tr>
              <a:tr h="1563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</a:t>
                      </a:r>
                      <a:r>
                        <a:rPr lang="ko-KR" altLang="en-US" sz="800" b="1" kern="0" spc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 </a:t>
                      </a:r>
                      <a:r>
                        <a:rPr lang="ko-KR" altLang="en-US" sz="1000" b="1" kern="0" spc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장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김예시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가천학과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202212345</a:t>
                      </a: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010-0000-0000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영상 대본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작성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및 영상 편집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156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artechne@gachon.ac.kr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15956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ko-KR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156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563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1563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68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3557"/>
                  </a:ext>
                </a:extLst>
              </a:tr>
              <a:tr h="1550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589186"/>
                  </a:ext>
                </a:extLst>
              </a:tr>
              <a:tr h="1550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4111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8857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99077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74C9764-DD67-0BEB-7BC4-B823595C6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43311"/>
              </p:ext>
            </p:extLst>
          </p:nvPr>
        </p:nvGraphicFramePr>
        <p:xfrm>
          <a:off x="299782" y="3824609"/>
          <a:ext cx="5730238" cy="2468126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1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E603FAFF-8CCE-C9E5-176D-81C7CAA88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11351"/>
              </p:ext>
            </p:extLst>
          </p:nvPr>
        </p:nvGraphicFramePr>
        <p:xfrm>
          <a:off x="6174148" y="1008612"/>
          <a:ext cx="5730239" cy="5284124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175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5300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7799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120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 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문제해결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6445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C576510-794C-10C1-4B22-8CFE30FDCB66}"/>
              </a:ext>
            </a:extLst>
          </p:cNvPr>
          <p:cNvSpPr txBox="1"/>
          <p:nvPr/>
        </p:nvSpPr>
        <p:spPr>
          <a:xfrm>
            <a:off x="6875929" y="1174378"/>
            <a:ext cx="4939553" cy="1441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* </a:t>
            </a:r>
            <a:r>
              <a:rPr lang="ko-KR" altLang="en-US" sz="1200" dirty="0"/>
              <a:t>결과보고서 제출 시 </a:t>
            </a:r>
            <a:r>
              <a:rPr lang="en-US" altLang="ko-KR" sz="1200" dirty="0" err="1"/>
              <a:t>ppt</a:t>
            </a:r>
            <a:r>
              <a:rPr lang="en-US" altLang="ko-KR" sz="1200" dirty="0"/>
              <a:t> </a:t>
            </a:r>
            <a:r>
              <a:rPr lang="ko-KR" altLang="en-US" sz="1200" b="1" u="sng" dirty="0"/>
              <a:t>원본 파일</a:t>
            </a:r>
            <a:r>
              <a:rPr lang="ko-KR" altLang="en-US" sz="1200" dirty="0"/>
              <a:t>로 제출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(</a:t>
            </a:r>
            <a:r>
              <a:rPr lang="en-US" altLang="ko-KR" sz="1200" dirty="0" err="1"/>
              <a:t>ppt.show</a:t>
            </a:r>
            <a:r>
              <a:rPr lang="en-US" altLang="ko-KR" sz="1200" dirty="0"/>
              <a:t>, word, pdf </a:t>
            </a:r>
            <a:r>
              <a:rPr lang="ko-KR" altLang="en-US" sz="1200" dirty="0"/>
              <a:t>변환 금지</a:t>
            </a:r>
            <a:r>
              <a:rPr lang="en-US" altLang="ko-KR" sz="12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*</a:t>
            </a:r>
            <a:r>
              <a:rPr lang="ko-KR" altLang="en-US" sz="1200" dirty="0"/>
              <a:t> </a:t>
            </a:r>
            <a:r>
              <a:rPr lang="ko-KR" altLang="en-US" sz="1200" b="1" u="sng" dirty="0"/>
              <a:t>파일명</a:t>
            </a:r>
            <a:r>
              <a:rPr lang="en-US" altLang="ko-KR" sz="1200" b="1" u="sng" dirty="0"/>
              <a:t>: </a:t>
            </a:r>
            <a:r>
              <a:rPr lang="ko-KR" altLang="en-US" sz="1200" b="1" u="sng" dirty="0"/>
              <a:t>팀 명</a:t>
            </a:r>
            <a:r>
              <a:rPr lang="en-US" altLang="ko-KR" sz="1200" b="1" u="sng" dirty="0"/>
              <a:t>(</a:t>
            </a:r>
            <a:r>
              <a:rPr lang="ko-KR" altLang="en-US" sz="1200" b="1" u="sng" dirty="0" err="1"/>
              <a:t>팀장명</a:t>
            </a:r>
            <a:r>
              <a:rPr lang="en-US" altLang="ko-KR" sz="1200" b="1" u="sng" dirty="0"/>
              <a:t>) </a:t>
            </a:r>
            <a:r>
              <a:rPr lang="ko-KR" altLang="en-US" sz="1200" dirty="0"/>
              <a:t>으로 통일 </a:t>
            </a: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온라인 심사가 용이하도록 적절한 글자크기</a:t>
            </a:r>
            <a:r>
              <a:rPr lang="en-US" altLang="ko-KR" sz="1200" dirty="0"/>
              <a:t>, </a:t>
            </a:r>
            <a:r>
              <a:rPr lang="ko-KR" altLang="en-US" sz="1200" dirty="0"/>
              <a:t>간격으로 작성</a:t>
            </a: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안내 문구는 삭제 후 제출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14267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0325BE-C678-619A-5DF1-E3CBE5A45DDA}"/>
              </a:ext>
            </a:extLst>
          </p:cNvPr>
          <p:cNvSpPr txBox="1"/>
          <p:nvPr/>
        </p:nvSpPr>
        <p:spPr>
          <a:xfrm>
            <a:off x="6875929" y="1174378"/>
            <a:ext cx="4939553" cy="17186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페이지는 </a:t>
            </a:r>
            <a:r>
              <a:rPr lang="en-US" altLang="ko-KR" sz="1200" dirty="0"/>
              <a:t>[</a:t>
            </a:r>
            <a:r>
              <a:rPr lang="ko-KR" altLang="en-US" sz="1200" dirty="0"/>
              <a:t>별첨</a:t>
            </a:r>
            <a:r>
              <a:rPr lang="en-US" altLang="ko-KR" sz="1200" dirty="0"/>
              <a:t>] </a:t>
            </a:r>
            <a:r>
              <a:rPr lang="ko-KR" altLang="en-US" sz="1200" dirty="0"/>
              <a:t>추가 작성 페이지</a:t>
            </a:r>
            <a:r>
              <a:rPr lang="en-US" altLang="ko-KR" sz="1200" dirty="0"/>
              <a:t>(</a:t>
            </a:r>
            <a:r>
              <a:rPr lang="ko-KR" altLang="en-US" sz="1200" dirty="0"/>
              <a:t>최대</a:t>
            </a:r>
            <a:r>
              <a:rPr lang="en-US" altLang="ko-KR" sz="1200" dirty="0"/>
              <a:t>2</a:t>
            </a:r>
            <a:r>
              <a:rPr lang="ko-KR" altLang="en-US" sz="1200" dirty="0"/>
              <a:t>쪽 추가 가능</a:t>
            </a:r>
            <a:r>
              <a:rPr lang="en-US" altLang="ko-KR" sz="1200" dirty="0"/>
              <a:t>)</a:t>
            </a:r>
            <a:r>
              <a:rPr lang="ko-KR" altLang="en-US" sz="1200" dirty="0"/>
              <a:t> 이므로  필수 사항이 아님</a:t>
            </a: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u="sng" dirty="0"/>
              <a:t>추가 페이지가 필요하지 않을 경우</a:t>
            </a:r>
            <a:r>
              <a:rPr lang="en-US" altLang="ko-KR" sz="1200" u="sng" dirty="0"/>
              <a:t>, </a:t>
            </a:r>
            <a:r>
              <a:rPr lang="ko-KR" altLang="en-US" sz="1200" u="sng" dirty="0"/>
              <a:t>본 페이지 삭제할 것</a:t>
            </a:r>
            <a:endParaRPr lang="en-US" altLang="ko-KR" sz="1200" u="sng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안내 문구는 삭제 후 제출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354170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142</Words>
  <Application>Microsoft Office PowerPoint</Application>
  <PresentationFormat>와이드스크린</PresentationFormat>
  <Paragraphs>41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나눔스퀘어라운드OTF Bold</vt:lpstr>
      <vt:lpstr>돋움</vt:lpstr>
      <vt:lpstr>맑은 고딕</vt:lpstr>
      <vt:lpstr>휴먼고딕</vt:lpstr>
      <vt:lpstr>Arial</vt:lpstr>
      <vt:lpstr>Office 테마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강수린</cp:lastModifiedBy>
  <cp:revision>56</cp:revision>
  <dcterms:created xsi:type="dcterms:W3CDTF">2020-04-03T04:41:56Z</dcterms:created>
  <dcterms:modified xsi:type="dcterms:W3CDTF">2022-05-27T08:07:03Z</dcterms:modified>
</cp:coreProperties>
</file>